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352927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Прикладной характер ОГЭ или Функциональная грамотность на уроках физики.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физики МБОУ Школа 174 Павлова Е.О.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32859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83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https://fipi.ru/otkrytyy-bank-zadaniy-dlya-otsenki-yestestvennonauchnoy-gramotnosti</a:t>
            </a:r>
          </a:p>
          <a:p>
            <a:r>
              <a:rPr lang="en-US" dirty="0" smtClean="0"/>
              <a:t>http</a:t>
            </a:r>
            <a:r>
              <a:rPr lang="en-US" dirty="0"/>
              <a:t>://varlamovo.minobr63.ru/</a:t>
            </a:r>
            <a:r>
              <a:rPr lang="ru-RU" dirty="0"/>
              <a:t>банк-заданий-по-функциональной-</a:t>
            </a:r>
            <a:r>
              <a:rPr lang="ru-RU" dirty="0" err="1"/>
              <a:t>грамо</a:t>
            </a:r>
            <a:r>
              <a:rPr lang="ru-RU" dirty="0"/>
              <a:t>/</a:t>
            </a:r>
          </a:p>
          <a:p>
            <a:r>
              <a:rPr lang="en-US" dirty="0" smtClean="0"/>
              <a:t>https</a:t>
            </a:r>
            <a:r>
              <a:rPr lang="en-US" dirty="0"/>
              <a:t>://uoirbitmo.ru/upload/files/docs/sbornik_po_funk.gr.na_urokah_</a:t>
            </a:r>
            <a:r>
              <a:rPr lang="en-US" dirty="0" err="1"/>
              <a:t>matem</a:t>
            </a:r>
            <a:r>
              <a:rPr lang="en-US" dirty="0"/>
              <a:t>..</a:t>
            </a:r>
            <a:r>
              <a:rPr lang="en-US" dirty="0" err="1"/>
              <a:t>docx</a:t>
            </a:r>
            <a:endParaRPr lang="en-US" dirty="0"/>
          </a:p>
          <a:p>
            <a:r>
              <a:rPr lang="en-US" dirty="0" smtClean="0"/>
              <a:t>https</a:t>
            </a:r>
            <a:r>
              <a:rPr lang="en-US" dirty="0"/>
              <a:t>://fg.resh.edu.ru/</a:t>
            </a:r>
          </a:p>
          <a:p>
            <a:r>
              <a:rPr lang="en-US" dirty="0" smtClean="0"/>
              <a:t>http</a:t>
            </a:r>
            <a:r>
              <a:rPr lang="en-US" dirty="0"/>
              <a:t>://skiv.instrao.ru/bank-zadaniy/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Ссылки базы данных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4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56984" cy="5400600"/>
          </a:xfrm>
        </p:spPr>
        <p:txBody>
          <a:bodyPr>
            <a:normAutofit/>
          </a:bodyPr>
          <a:lstStyle/>
          <a:p>
            <a:pPr marL="182880" indent="0" algn="ctr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Указа Президента Российской Федерации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07.05.2018 г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.№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204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национальных целях и стратегических задачах развития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 на период до 2024 года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разработке национального проекта в сфере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Правительству РФ   необходимо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обеспечить: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•глобальную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конкурентоспособность российского образования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•вхождение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 в число 10 ведущих стран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                  качеству  общего  образования.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8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 программы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сохранение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лидирующих позиций Российской Федерации в международном исследовании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качества  чтения и понимания текста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(PIRLS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также в международном исследовании качества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математического и естественно-научного образования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(TIMSS);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позиций Российской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Федерации в международной программе по оценке образовательных достижений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учащихся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(PISA).</a:t>
            </a:r>
          </a:p>
        </p:txBody>
      </p:sp>
    </p:spTree>
    <p:extLst>
      <p:ext uri="{BB962C8B-B14F-4D97-AF65-F5344CB8AC3E}">
        <p14:creationId xmlns:p14="http://schemas.microsoft.com/office/powerpoint/2010/main" val="11017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231" y="-240208"/>
            <a:ext cx="14401600" cy="753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0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4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0"/>
            <a:ext cx="14257584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6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0"/>
            <a:ext cx="1548172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12385376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году Российская Федерация как и другие страны участвует в международном тестировании PISA 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0" y="1988840"/>
            <a:ext cx="8828087" cy="475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86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49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  </vt:lpstr>
      <vt:lpstr>Из Указа Президента Российской Федерации  от 07.05.2018 г.№ 204 о национальных целях и стратегических задачах развития  Российской Федерации на период до 2024 года при разработке национального проекта в сфере образования Правительству РФ   необходимо обеспечить: •глобальную конкурентоспособность российского образования; •вхождение Российской Федерации в число 10 ведущих стран по                   качеству  общего  образования.</vt:lpstr>
      <vt:lpstr>               Цель программы: сохранение лидирующих позиций Российской Федерации в международном исследовании качества  чтения и понимания текста   (PIRLS), а также в международном исследовании качества математического и естественно-научного образования (TIMSS);  повышение позиций Российской Федерации в международной программе по оценке образовательных достижений учащихся  (PISA).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В 2022 году Российская Федерация как и другие страны участвует в международном тестировании PISA 2022</vt:lpstr>
      <vt:lpstr>Ссылки базы данных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Указа Президента Российской Федерации  от 07.05.2018 г.№ 204 О национальных целях и стратегических задачах развития  Российской Федерации на период до 2024 года При разработке национального проекта в сфере образования Правительству РФ   необходимо обеспечить: •глобальную конкурентоспособность российского образования; •вхождение Российской Федерации в число 10 ведущих стран по                   качеству  общего  образования.</dc:title>
  <dc:creator>Учитель</dc:creator>
  <cp:lastModifiedBy>Станция печати</cp:lastModifiedBy>
  <cp:revision>12</cp:revision>
  <dcterms:created xsi:type="dcterms:W3CDTF">2021-08-23T05:14:42Z</dcterms:created>
  <dcterms:modified xsi:type="dcterms:W3CDTF">2021-11-08T11:04:56Z</dcterms:modified>
</cp:coreProperties>
</file>