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31"/>
  </p:notesMasterIdLst>
  <p:sldIdLst>
    <p:sldId id="374" r:id="rId2"/>
    <p:sldId id="256" r:id="rId3"/>
    <p:sldId id="368" r:id="rId4"/>
    <p:sldId id="292" r:id="rId5"/>
    <p:sldId id="287" r:id="rId6"/>
    <p:sldId id="261" r:id="rId7"/>
    <p:sldId id="369" r:id="rId8"/>
    <p:sldId id="370" r:id="rId9"/>
    <p:sldId id="371" r:id="rId10"/>
    <p:sldId id="372" r:id="rId11"/>
    <p:sldId id="373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260" r:id="rId30"/>
  </p:sldIdLst>
  <p:sldSz cx="9144000" cy="6858000" type="screen4x3"/>
  <p:notesSz cx="6797675" cy="987266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03" y="-79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6797675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0" y="0"/>
            <a:ext cx="6797675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0" y="0"/>
            <a:ext cx="6797675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0" y="0"/>
            <a:ext cx="2946400" cy="49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849688" y="0"/>
            <a:ext cx="2944812" cy="4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27075"/>
            <a:ext cx="4960937" cy="37195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9451" y="4689239"/>
            <a:ext cx="5434013" cy="4438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0" y="9376899"/>
            <a:ext cx="2946400" cy="4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49689" y="9376899"/>
            <a:ext cx="2941637" cy="4894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Microsoft YaHei" charset="0"/>
                <a:cs typeface="Microsoft YaHei" charset="0"/>
              </a:defRPr>
            </a:lvl1pPr>
          </a:lstStyle>
          <a:p>
            <a:pPr>
              <a:defRPr/>
            </a:pPr>
            <a:fld id="{37D18F5D-F7D1-4188-841A-AFB2E5785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46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Фамилия И.О. Название департамента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A6B0-03B2-4D00-BD6A-2D1C563A7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2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Фамилия И.О. Название департамента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EFF91-8768-4B74-92FF-091AACAA9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26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Фамилия И.О. Название департамента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4091-6217-4A26-B3CC-F899CB035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Фамилия И.О. Название департамента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4C4CB-E8D0-4FC1-BCD0-01FB4CC73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6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Фамилия И.О. Название департамента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E376-3453-4C21-97F8-68DA17294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5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05.03.13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Фамилия И.О. Название департамента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AC7FB-7924-473C-B698-9B066DB13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2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05.03.13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Фамилия И.О. Название департамента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D73A-FDD6-42E3-BBAF-D57B25D06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4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05.03.13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Фамилия И.О. Название департамента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48C7-B9B0-4D94-B6D3-9BBE178D6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92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05.03.13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Фамилия И.О. Название департамента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4C5C6-3632-4278-9B45-536EF06A6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05.03.13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Фамилия И.О. Название департамента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79884-85EF-4237-8689-94BB53963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9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05.03.13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Фамилия И.О. Название департамента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BAAC4-7872-4219-9074-E11E200B1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0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05.03.13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Фамилия И.О. Название департамента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B2ED3F-01D1-40B5-9BE8-746ACB833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jpeg"/><Relationship Id="rId7" Type="http://schemas.openxmlformats.org/officeDocument/2006/relationships/image" Target="../media/image7.png"/><Relationship Id="rId2" Type="http://schemas.openxmlformats.org/officeDocument/2006/relationships/hyperlink" Target="https://vk.com/cvr11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9473894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nlinetestpad.com/hpc65cbyhhfqq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k.com/cvr11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k.com/video-69074820_4562391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jpeg"/><Relationship Id="rId7" Type="http://schemas.openxmlformats.org/officeDocument/2006/relationships/image" Target="../media/image7.png"/><Relationship Id="rId2" Type="http://schemas.openxmlformats.org/officeDocument/2006/relationships/hyperlink" Target="https://vk.com/cvr11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4"/>
          <p:cNvSpPr txBox="1">
            <a:spLocks/>
          </p:cNvSpPr>
          <p:nvPr/>
        </p:nvSpPr>
        <p:spPr bwMode="auto">
          <a:xfrm>
            <a:off x="323528" y="2716099"/>
            <a:ext cx="8640959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посвященные 75-й годовщине Победы в Великой Отечественной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2812D88-28D8-4F58-B9A4-66D857B4B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188640"/>
            <a:ext cx="3204357" cy="191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3">
            <a:extLst>
              <a:ext uri="{FF2B5EF4-FFF2-40B4-BE49-F238E27FC236}">
                <a16:creationId xmlns="" xmlns:a16="http://schemas.microsoft.com/office/drawing/2014/main" id="{668DA844-A4FF-4A6F-993C-9A899574E7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444" y="304258"/>
            <a:ext cx="792188" cy="13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6E6763F-6174-435D-A2DB-6A7588783E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4203" y="188639"/>
            <a:ext cx="1859797" cy="155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="" xmlns:a16="http://schemas.microsoft.com/office/drawing/2014/main" id="{B1690099-543A-4AAA-B31E-EA437A05D1C3}"/>
              </a:ext>
            </a:extLst>
          </p:cNvPr>
          <p:cNvSpPr txBox="1">
            <a:spLocks/>
          </p:cNvSpPr>
          <p:nvPr/>
        </p:nvSpPr>
        <p:spPr bwMode="auto">
          <a:xfrm>
            <a:off x="1443488" y="476672"/>
            <a:ext cx="6236957" cy="90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фото-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челлендж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«Спасибо за Победу!»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5B35FA0-7F4F-41C1-90AC-FF023E2E86B5}"/>
              </a:ext>
            </a:extLst>
          </p:cNvPr>
          <p:cNvSpPr/>
          <p:nvPr/>
        </p:nvSpPr>
        <p:spPr>
          <a:xfrm>
            <a:off x="1140329" y="1506487"/>
            <a:ext cx="75248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Фотографии размещаются в группе в ВК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https://vk.com/cvr116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челлендж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выложен в социальных сетях 9 мая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(ВК, Твиттер,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т.д.)</a:t>
            </a:r>
          </a:p>
          <a:p>
            <a:pPr marL="0" indent="0" algn="r">
              <a:buNone/>
            </a:pP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проекта: педагог дополнительного образования </a:t>
            </a:r>
          </a:p>
          <a:p>
            <a:pPr marL="0" indent="0" algn="r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«ЦВР «Куйбышевский»</a:t>
            </a:r>
          </a:p>
          <a:p>
            <a:pPr marL="0" indent="0" algn="r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Кузнецова Анна Владимировна т. 89397068641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AF6E3EF5-BF23-4DC6-9B95-3E599A0C0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251" y="5089307"/>
            <a:ext cx="1440160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C4D4C752-9414-4D77-B581-2C273C17B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48" y="3973216"/>
            <a:ext cx="1839040" cy="2723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DB1E5EB-1CCE-4116-823E-BBD60C5A9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619" y="4580930"/>
            <a:ext cx="1587357" cy="2116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4060945B-9FCD-4534-A9A6-5E3CF6A82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108056"/>
            <a:ext cx="1440160" cy="1690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A13011C4-8EE7-4030-A264-5A4E88F89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5965" y="214496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35D72F31-71E6-425B-89A3-DABC2068294C}"/>
              </a:ext>
            </a:extLst>
          </p:cNvPr>
          <p:cNvSpPr txBox="1">
            <a:spLocks/>
          </p:cNvSpPr>
          <p:nvPr/>
        </p:nvSpPr>
        <p:spPr bwMode="auto">
          <a:xfrm>
            <a:off x="1547664" y="44624"/>
            <a:ext cx="626469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городского округа Самара</a:t>
            </a:r>
          </a:p>
        </p:txBody>
      </p:sp>
      <p:pic>
        <p:nvPicPr>
          <p:cNvPr id="15" name="Рисунок 3">
            <a:extLst>
              <a:ext uri="{FF2B5EF4-FFF2-40B4-BE49-F238E27FC236}">
                <a16:creationId xmlns="" xmlns:a16="http://schemas.microsoft.com/office/drawing/2014/main" id="{238FD2ED-0D3F-4C6D-B8DD-C93E39410EE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64" y="45300"/>
            <a:ext cx="585192" cy="100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1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="" xmlns:a16="http://schemas.microsoft.com/office/drawing/2014/main" id="{B1690099-543A-4AAA-B31E-EA437A05D1C3}"/>
              </a:ext>
            </a:extLst>
          </p:cNvPr>
          <p:cNvSpPr txBox="1">
            <a:spLocks/>
          </p:cNvSpPr>
          <p:nvPr/>
        </p:nvSpPr>
        <p:spPr bwMode="auto">
          <a:xfrm>
            <a:off x="438234" y="525049"/>
            <a:ext cx="8352928" cy="90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акция «Голубь мира»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5B35FA0-7F4F-41C1-90AC-FF023E2E86B5}"/>
              </a:ext>
            </a:extLst>
          </p:cNvPr>
          <p:cNvSpPr/>
          <p:nvPr/>
        </p:nvSpPr>
        <p:spPr>
          <a:xfrm>
            <a:off x="417342" y="1580781"/>
            <a:ext cx="813690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u="sng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акции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7 мая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проекта предоставит в электронном виде схему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силуэта голубя, ответит на все вопросы по его размещению.</a:t>
            </a:r>
          </a:p>
          <a:p>
            <a:pPr algn="r"/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проекта: педагог дополнительного образования </a:t>
            </a:r>
          </a:p>
          <a:p>
            <a:pPr algn="r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«ДШИ №8» </a:t>
            </a:r>
          </a:p>
          <a:p>
            <a:pPr algn="r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Меркулова Александра Игоревна т. 89277564685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7F6A4722-9BF5-4D9D-821E-31219BE4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573" y="1465942"/>
            <a:ext cx="1710085" cy="173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7AAD973-B715-42B1-87C9-A56A48930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213" y="10570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4">
            <a:extLst>
              <a:ext uri="{FF2B5EF4-FFF2-40B4-BE49-F238E27FC236}">
                <a16:creationId xmlns="" xmlns:a16="http://schemas.microsoft.com/office/drawing/2014/main" id="{ED15B5DE-C40E-45FE-843D-D631B5FD90C1}"/>
              </a:ext>
            </a:extLst>
          </p:cNvPr>
          <p:cNvSpPr txBox="1">
            <a:spLocks/>
          </p:cNvSpPr>
          <p:nvPr/>
        </p:nvSpPr>
        <p:spPr bwMode="auto">
          <a:xfrm>
            <a:off x="1547664" y="105901"/>
            <a:ext cx="626469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городского округа Самара</a:t>
            </a:r>
          </a:p>
        </p:txBody>
      </p:sp>
      <p:pic>
        <p:nvPicPr>
          <p:cNvPr id="12" name="Рисунок 3">
            <a:extLst>
              <a:ext uri="{FF2B5EF4-FFF2-40B4-BE49-F238E27FC236}">
                <a16:creationId xmlns="" xmlns:a16="http://schemas.microsoft.com/office/drawing/2014/main" id="{A57CF980-F1DF-4D10-918D-C8ECBEA11A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62" y="159374"/>
            <a:ext cx="585192" cy="100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234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4"/>
          <p:cNvSpPr txBox="1">
            <a:spLocks/>
          </p:cNvSpPr>
          <p:nvPr/>
        </p:nvSpPr>
        <p:spPr bwMode="auto">
          <a:xfrm>
            <a:off x="539552" y="2384884"/>
            <a:ext cx="828091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министерства образования и науки Самарской области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2812D88-28D8-4F58-B9A4-66D857B4B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188640"/>
            <a:ext cx="3204357" cy="191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5900907-4AB2-4190-BB24-38B53576BE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370357"/>
            <a:ext cx="1859797" cy="155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86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DFE58AF-81E7-4CD9-AA5C-66D8747F19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340768"/>
            <a:ext cx="7704856" cy="513657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B9374E6-C80A-4A66-B05E-7D440BDA0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213" y="10570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524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B9374E6-C80A-4A66-B05E-7D440BDA0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213" y="10570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CB8B17B-6830-41C7-BCF2-B5EA2631F8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579" y="1138002"/>
            <a:ext cx="7681951" cy="538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81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B9374E6-C80A-4A66-B05E-7D440BDA0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213" y="10570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8CD2F6E-D2AA-4609-A2D4-35161382E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1144290"/>
            <a:ext cx="6768752" cy="51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24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B9374E6-C80A-4A66-B05E-7D440BDA0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213" y="10570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F2E0676-2FEA-496C-B632-30E393885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340768"/>
            <a:ext cx="835292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84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B9374E6-C80A-4A66-B05E-7D440BDA0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213" y="10570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F2E0676-2FEA-496C-B632-30E393885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60" y="1412776"/>
            <a:ext cx="815747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15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B9374E6-C80A-4A66-B05E-7D440BDA0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213" y="10570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F2E0676-2FEA-496C-B632-30E393885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484784"/>
            <a:ext cx="854195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2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B9374E6-C80A-4A66-B05E-7D440BDA0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213" y="10570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F2E0676-2FEA-496C-B632-30E393885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268760"/>
            <a:ext cx="8061302" cy="45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1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444" y="304258"/>
            <a:ext cx="792188" cy="13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4"/>
          <p:cNvSpPr txBox="1">
            <a:spLocks/>
          </p:cNvSpPr>
          <p:nvPr/>
        </p:nvSpPr>
        <p:spPr bwMode="auto">
          <a:xfrm>
            <a:off x="683568" y="2294669"/>
            <a:ext cx="8280919" cy="91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«Марафон Победы»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755576" y="304258"/>
            <a:ext cx="813690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городского округа Самара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2812D88-28D8-4F58-B9A4-66D857B4B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4869160"/>
            <a:ext cx="2016224" cy="120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B9374E6-C80A-4A66-B05E-7D440BDA0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213" y="10570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F2E0676-2FEA-496C-B632-30E393885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484784"/>
            <a:ext cx="7632848" cy="43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59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B9374E6-C80A-4A66-B05E-7D440BDA0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213" y="10570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F2E0676-2FEA-496C-B632-30E393885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427" y="1412776"/>
            <a:ext cx="868714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3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B9374E6-C80A-4A66-B05E-7D440BDA0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213" y="10570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F2E0676-2FEA-496C-B632-30E393885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1196752"/>
            <a:ext cx="6912768" cy="53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68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B9374E6-C80A-4A66-B05E-7D440BDA0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213" y="10570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F2E0676-2FEA-496C-B632-30E393885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1268760"/>
            <a:ext cx="7220907" cy="53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7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B9374E6-C80A-4A66-B05E-7D440BDA0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213" y="10570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F2E0676-2FEA-496C-B632-30E393885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350" y="1138002"/>
            <a:ext cx="7328082" cy="552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4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B9374E6-C80A-4A66-B05E-7D440BDA0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213" y="10570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F2E0676-2FEA-496C-B632-30E393885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1088388"/>
            <a:ext cx="7344816" cy="56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49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B9374E6-C80A-4A66-B05E-7D440BDA0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213" y="10570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F2E0676-2FEA-496C-B632-30E393885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084881"/>
            <a:ext cx="7380820" cy="566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24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B9374E6-C80A-4A66-B05E-7D440BDA0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213" y="10570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F2E0676-2FEA-496C-B632-30E393885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628800"/>
            <a:ext cx="849883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61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B9374E6-C80A-4A66-B05E-7D440BDA0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213" y="10570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F2E0676-2FEA-496C-B632-30E393885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228" y="1484784"/>
            <a:ext cx="8615544" cy="481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6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271500" y="2204864"/>
            <a:ext cx="8601000" cy="2304256"/>
          </a:xfrm>
          <a:prstGeom prst="rect">
            <a:avLst/>
          </a:prstGeom>
          <a:ln w="12700">
            <a:noFill/>
          </a:ln>
        </p:spPr>
        <p:txBody>
          <a:bodyPr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defRPr/>
            </a:pP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  <a:p>
            <a:pPr>
              <a:defRPr/>
            </a:pP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себя и оставайтесь дома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1673838-8ABC-491E-86CF-EE5D86633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8264" y="350809"/>
            <a:ext cx="2007040" cy="120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2FE78BD2-EFB4-46DE-A210-680A872D97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792088" cy="120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467544" y="332656"/>
            <a:ext cx="835292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914400" eaLnBrk="1" hangingPunct="1"/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5229200"/>
            <a:ext cx="2016224" cy="120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58E5214-AEB8-4D76-A612-2C186F4A14AA}"/>
              </a:ext>
            </a:extLst>
          </p:cNvPr>
          <p:cNvSpPr/>
          <p:nvPr/>
        </p:nvSpPr>
        <p:spPr>
          <a:xfrm>
            <a:off x="1097298" y="1423234"/>
            <a:ext cx="7776864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«Марафон Победы»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целый спектр городских дистанционных мероприятий, в которых можно поучаствовать всей семьей, выбрать одно или несколько мероприятий по своему интересу.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акции исключительно добровольное!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всех желающих!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размещена в группе «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https://vk.com/public194738942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3">
            <a:extLst>
              <a:ext uri="{FF2B5EF4-FFF2-40B4-BE49-F238E27FC236}">
                <a16:creationId xmlns="" xmlns:a16="http://schemas.microsoft.com/office/drawing/2014/main" id="{D93FC28C-63BE-42E9-9823-CB117DD4C3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19" y="57627"/>
            <a:ext cx="738597" cy="12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705CB239-EFF4-4184-BCC7-0E67F7F30942}"/>
              </a:ext>
            </a:extLst>
          </p:cNvPr>
          <p:cNvSpPr txBox="1">
            <a:spLocks/>
          </p:cNvSpPr>
          <p:nvPr/>
        </p:nvSpPr>
        <p:spPr bwMode="auto">
          <a:xfrm>
            <a:off x="917278" y="308824"/>
            <a:ext cx="813690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городского округа Самара</a:t>
            </a:r>
          </a:p>
        </p:txBody>
      </p:sp>
    </p:spTree>
    <p:extLst>
      <p:ext uri="{BB962C8B-B14F-4D97-AF65-F5344CB8AC3E}">
        <p14:creationId xmlns:p14="http://schemas.microsoft.com/office/powerpoint/2010/main" val="209243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 txBox="1">
            <a:spLocks/>
          </p:cNvSpPr>
          <p:nvPr/>
        </p:nvSpPr>
        <p:spPr bwMode="auto">
          <a:xfrm>
            <a:off x="1988951" y="733039"/>
            <a:ext cx="5400600" cy="5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интерактивная викторина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«Навстречу Великой Победе»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F9040EB-FB69-4FAC-8A64-8A74314194B2}"/>
              </a:ext>
            </a:extLst>
          </p:cNvPr>
          <p:cNvSpPr/>
          <p:nvPr/>
        </p:nvSpPr>
        <p:spPr>
          <a:xfrm>
            <a:off x="1079612" y="1781202"/>
            <a:ext cx="732656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Викторину можно проходить в любое удобное время, с любого мобильного устройства или компьютера по ссылке: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https://onlinetestpad.com/hpc65cbyhhfqq</a:t>
            </a:r>
            <a:endParaRPr lang="ru-RU" sz="2000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проекта:  директор МБУ ДО «ДЮСШ № 4»  </a:t>
            </a:r>
          </a:p>
          <a:p>
            <a:pPr marL="0" indent="0" algn="r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 Василий Александрович т. 8 927 60612 85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EA0D4A-3743-44BC-954B-EFB97CE66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9315" y="427403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2EFF74C9-276B-4E1C-8DDD-8E7D2B47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28" y="5441254"/>
            <a:ext cx="7867128" cy="1171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4">
            <a:extLst>
              <a:ext uri="{FF2B5EF4-FFF2-40B4-BE49-F238E27FC236}">
                <a16:creationId xmlns="" xmlns:a16="http://schemas.microsoft.com/office/drawing/2014/main" id="{997A52E4-E7B6-4FE3-8635-45BE2E19869F}"/>
              </a:ext>
            </a:extLst>
          </p:cNvPr>
          <p:cNvSpPr txBox="1">
            <a:spLocks/>
          </p:cNvSpPr>
          <p:nvPr/>
        </p:nvSpPr>
        <p:spPr bwMode="auto">
          <a:xfrm>
            <a:off x="1547664" y="105901"/>
            <a:ext cx="626469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городского округа Самара</a:t>
            </a:r>
          </a:p>
        </p:txBody>
      </p:sp>
      <p:pic>
        <p:nvPicPr>
          <p:cNvPr id="7" name="Рисунок 3">
            <a:extLst>
              <a:ext uri="{FF2B5EF4-FFF2-40B4-BE49-F238E27FC236}">
                <a16:creationId xmlns="" xmlns:a16="http://schemas.microsoft.com/office/drawing/2014/main" id="{0BE594A5-17E1-45D7-94F0-A9D1518B43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818" y="164017"/>
            <a:ext cx="585192" cy="100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11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4"/>
          <p:cNvSpPr txBox="1">
            <a:spLocks/>
          </p:cNvSpPr>
          <p:nvPr/>
        </p:nvSpPr>
        <p:spPr bwMode="auto">
          <a:xfrm>
            <a:off x="1231888" y="736132"/>
            <a:ext cx="6552529" cy="47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акция - живая галерея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«Витражи памяти»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FC00EDA9-22E1-4FA4-9AA5-EF86CF2F7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985" y="1587204"/>
            <a:ext cx="3342054" cy="2576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1A48C55-E1AF-4B4B-B39A-2C765ACAAA98}"/>
              </a:ext>
            </a:extLst>
          </p:cNvPr>
          <p:cNvSpPr/>
          <p:nvPr/>
        </p:nvSpPr>
        <p:spPr>
          <a:xfrm rot="10800000" flipV="1">
            <a:off x="746848" y="4095641"/>
            <a:ext cx="8075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8 мая необходимо вывесить в окне свою работу таким образом,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было видно с улицы.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Окна домов будут украшены работами детей и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создадут праздничное настроение.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E54B11D-5F44-4FFF-BE4A-9B9F0587FD66}"/>
              </a:ext>
            </a:extLst>
          </p:cNvPr>
          <p:cNvSpPr/>
          <p:nvPr/>
        </p:nvSpPr>
        <p:spPr>
          <a:xfrm rot="10800000" flipH="1" flipV="1">
            <a:off x="2195736" y="5197173"/>
            <a:ext cx="685829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проекта: педагог дополнительного образования </a:t>
            </a:r>
          </a:p>
          <a:p>
            <a:pPr algn="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«ДШИ №8» </a:t>
            </a:r>
          </a:p>
          <a:p>
            <a:pPr algn="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Меркулова Александра Игоревна т. 89277564685</a:t>
            </a:r>
          </a:p>
          <a:p>
            <a:endParaRPr lang="ru-RU" dirty="0"/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DAF3DFAA-DDC1-40F1-9430-C87E1B4FD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9089" y="339127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4">
            <a:extLst>
              <a:ext uri="{FF2B5EF4-FFF2-40B4-BE49-F238E27FC236}">
                <a16:creationId xmlns="" xmlns:a16="http://schemas.microsoft.com/office/drawing/2014/main" id="{5C62FE27-A203-4C33-A893-86EDAD69DD7E}"/>
              </a:ext>
            </a:extLst>
          </p:cNvPr>
          <p:cNvSpPr txBox="1">
            <a:spLocks/>
          </p:cNvSpPr>
          <p:nvPr/>
        </p:nvSpPr>
        <p:spPr bwMode="auto">
          <a:xfrm>
            <a:off x="1547664" y="105901"/>
            <a:ext cx="626469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городского округа Самара</a:t>
            </a:r>
          </a:p>
        </p:txBody>
      </p:sp>
      <p:pic>
        <p:nvPicPr>
          <p:cNvPr id="18" name="Рисунок 3">
            <a:extLst>
              <a:ext uri="{FF2B5EF4-FFF2-40B4-BE49-F238E27FC236}">
                <a16:creationId xmlns="" xmlns:a16="http://schemas.microsoft.com/office/drawing/2014/main" id="{AD19681E-375D-4BA0-88A8-1855898671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52" y="355110"/>
            <a:ext cx="585192" cy="100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2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="" xmlns:a16="http://schemas.microsoft.com/office/drawing/2014/main" id="{B1690099-543A-4AAA-B31E-EA437A05D1C3}"/>
              </a:ext>
            </a:extLst>
          </p:cNvPr>
          <p:cNvSpPr txBox="1">
            <a:spLocks/>
          </p:cNvSpPr>
          <p:nvPr/>
        </p:nvSpPr>
        <p:spPr bwMode="auto">
          <a:xfrm>
            <a:off x="759295" y="385156"/>
            <a:ext cx="741682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музыкальный марафон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«Песни военных лет»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A6BA30B-82DB-4ECB-9E99-9A82A9EF821C}"/>
              </a:ext>
            </a:extLst>
          </p:cNvPr>
          <p:cNvSpPr/>
          <p:nvPr/>
        </p:nvSpPr>
        <p:spPr>
          <a:xfrm>
            <a:off x="929205" y="1171757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будут представлены песни военных лет. Перед включением песни координатор проекта расскажет историю создания, интересные факты 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Песни можно прослушать онлайн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спеть вместе со всеми участниками группы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16.00 «Майский Вальс»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17.00 «Синий платочек»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18.00 «В землянке»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19.00 «Катюша»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20.00 «День Победы»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марафон «Песни военных лет» размещен в группе в ВК по ссылке: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https://vk.com/cvr116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проекта педагог-организатор ЦВР «Куйбышевский» </a:t>
            </a:r>
          </a:p>
          <a:p>
            <a:pPr marL="0" indent="0" algn="r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Анна Владимировна т. 89397068641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33EE648B-7E91-4C75-B234-431B8AF66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7749" y="136169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>
            <a:extLst>
              <a:ext uri="{FF2B5EF4-FFF2-40B4-BE49-F238E27FC236}">
                <a16:creationId xmlns="" xmlns:a16="http://schemas.microsoft.com/office/drawing/2014/main" id="{AABCA5AB-A2AE-4498-843B-D88E98F680AF}"/>
              </a:ext>
            </a:extLst>
          </p:cNvPr>
          <p:cNvSpPr txBox="1">
            <a:spLocks/>
          </p:cNvSpPr>
          <p:nvPr/>
        </p:nvSpPr>
        <p:spPr bwMode="auto">
          <a:xfrm>
            <a:off x="1547664" y="105901"/>
            <a:ext cx="626469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городского округа Самара</a:t>
            </a:r>
          </a:p>
        </p:txBody>
      </p:sp>
      <p:pic>
        <p:nvPicPr>
          <p:cNvPr id="10" name="Рисунок 3">
            <a:extLst>
              <a:ext uri="{FF2B5EF4-FFF2-40B4-BE49-F238E27FC236}">
                <a16:creationId xmlns="" xmlns:a16="http://schemas.microsoft.com/office/drawing/2014/main" id="{93ECB15D-999A-4BF7-9AFB-A7138CEFAE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044" y="201248"/>
            <a:ext cx="585192" cy="100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938843A-EFEC-4156-8694-E935C94F63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34" y="4869160"/>
            <a:ext cx="2545635" cy="1909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88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="" xmlns:a16="http://schemas.microsoft.com/office/drawing/2014/main" id="{B1690099-543A-4AAA-B31E-EA437A05D1C3}"/>
              </a:ext>
            </a:extLst>
          </p:cNvPr>
          <p:cNvSpPr txBox="1">
            <a:spLocks/>
          </p:cNvSpPr>
          <p:nvPr/>
        </p:nvSpPr>
        <p:spPr bwMode="auto">
          <a:xfrm>
            <a:off x="1835696" y="430418"/>
            <a:ext cx="547260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акция «Крылья Победы»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A6BA30B-82DB-4ECB-9E99-9A82A9EF821C}"/>
              </a:ext>
            </a:extLst>
          </p:cNvPr>
          <p:cNvSpPr/>
          <p:nvPr/>
        </p:nvSpPr>
        <p:spPr>
          <a:xfrm>
            <a:off x="107504" y="2146702"/>
            <a:ext cx="835292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будет выпущен ролик «Крылья Победы» </a:t>
            </a: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https://vk.com/video-69074820_456239130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проекта: педагог дополнительного образования</a:t>
            </a:r>
          </a:p>
          <a:p>
            <a:pPr marL="0" indent="0" algn="r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МБУ ДО  «ДЦОД «Лидер» </a:t>
            </a:r>
          </a:p>
          <a:p>
            <a:pPr marL="0" indent="0" algn="r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Сергеева Дарья Алексеевна т. 8 927 215 98 06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12266E80-8D09-48F7-96C8-97E2D989D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426626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07A8051-EDA6-4680-83EC-C7D8FEC1A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0994" y="132050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4">
            <a:extLst>
              <a:ext uri="{FF2B5EF4-FFF2-40B4-BE49-F238E27FC236}">
                <a16:creationId xmlns="" xmlns:a16="http://schemas.microsoft.com/office/drawing/2014/main" id="{B5763AE7-8EDA-4B28-9236-93B92BF02B46}"/>
              </a:ext>
            </a:extLst>
          </p:cNvPr>
          <p:cNvSpPr txBox="1">
            <a:spLocks/>
          </p:cNvSpPr>
          <p:nvPr/>
        </p:nvSpPr>
        <p:spPr bwMode="auto">
          <a:xfrm>
            <a:off x="1547664" y="105901"/>
            <a:ext cx="626469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городского округа Самара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="" xmlns:a16="http://schemas.microsoft.com/office/drawing/2014/main" id="{B78A7A00-AB43-4F51-BA4B-AD4E97EDDB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818" y="164017"/>
            <a:ext cx="585192" cy="100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86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="" xmlns:a16="http://schemas.microsoft.com/office/drawing/2014/main" id="{B1690099-543A-4AAA-B31E-EA437A05D1C3}"/>
              </a:ext>
            </a:extLst>
          </p:cNvPr>
          <p:cNvSpPr txBox="1">
            <a:spLocks/>
          </p:cNvSpPr>
          <p:nvPr/>
        </p:nvSpPr>
        <p:spPr bwMode="auto">
          <a:xfrm>
            <a:off x="823169" y="776413"/>
            <a:ext cx="727280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проект по созданию видео фильма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«Рисуют мальчики войну»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A6BA30B-82DB-4ECB-9E99-9A82A9EF821C}"/>
              </a:ext>
            </a:extLst>
          </p:cNvPr>
          <p:cNvSpPr/>
          <p:nvPr/>
        </p:nvSpPr>
        <p:spPr>
          <a:xfrm>
            <a:off x="283109" y="158234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Выкладывать рисунки можно в группе в ВК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https://vk.com/cvr116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работы войдут в клип на одноименную песню.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Клип будет размещен в сети Интернет 9 мая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проекта: педагог дополнительного образования</a:t>
            </a:r>
          </a:p>
          <a:p>
            <a:pPr algn="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«ЦВР «Куйбышевский» </a:t>
            </a:r>
          </a:p>
          <a:p>
            <a:pPr algn="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Левкина Елена Евгеньевна т.8 927 72420 84.</a:t>
            </a:r>
          </a:p>
          <a:p>
            <a:pPr marL="0" indent="0" algn="r">
              <a:buNone/>
            </a:pPr>
            <a:endParaRPr lang="ru-RU" i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endParaRPr lang="ru-RU" i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endParaRPr lang="ru-RU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B40FB478-796C-4627-BEBD-AFE6943C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96" y="4863965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4E9F8148-9031-4EEE-A548-26B6CBB8F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4368" y="4830030"/>
            <a:ext cx="1771675" cy="1776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6BC61C29-3D07-441E-854A-9E4B61F57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860" y="4830030"/>
            <a:ext cx="2232248" cy="1776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617A47CD-F327-41AB-A3C5-572747954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3925" y="4878237"/>
            <a:ext cx="1958555" cy="1699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F141AE84-6588-4CA2-892D-ADBC0D181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3764" y="198424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4">
            <a:extLst>
              <a:ext uri="{FF2B5EF4-FFF2-40B4-BE49-F238E27FC236}">
                <a16:creationId xmlns="" xmlns:a16="http://schemas.microsoft.com/office/drawing/2014/main" id="{FE0E1BFA-1EBD-460F-9484-B46F635FD4D9}"/>
              </a:ext>
            </a:extLst>
          </p:cNvPr>
          <p:cNvSpPr txBox="1">
            <a:spLocks/>
          </p:cNvSpPr>
          <p:nvPr/>
        </p:nvSpPr>
        <p:spPr bwMode="auto">
          <a:xfrm>
            <a:off x="1547664" y="105901"/>
            <a:ext cx="626469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городского округа Самара</a:t>
            </a:r>
          </a:p>
        </p:txBody>
      </p:sp>
      <p:pic>
        <p:nvPicPr>
          <p:cNvPr id="8" name="Рисунок 3">
            <a:extLst>
              <a:ext uri="{FF2B5EF4-FFF2-40B4-BE49-F238E27FC236}">
                <a16:creationId xmlns="" xmlns:a16="http://schemas.microsoft.com/office/drawing/2014/main" id="{7A97BA80-561D-4738-A81F-5B4A03F1B59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942" y="132050"/>
            <a:ext cx="585192" cy="100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39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="" xmlns:a16="http://schemas.microsoft.com/office/drawing/2014/main" id="{B1690099-543A-4AAA-B31E-EA437A05D1C3}"/>
              </a:ext>
            </a:extLst>
          </p:cNvPr>
          <p:cNvSpPr txBox="1">
            <a:spLocks/>
          </p:cNvSpPr>
          <p:nvPr/>
        </p:nvSpPr>
        <p:spPr bwMode="auto">
          <a:xfrm>
            <a:off x="620991" y="601593"/>
            <a:ext cx="8136904" cy="90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патриотическая акция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«Вспомним всех поимённо…»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5B35FA0-7F4F-41C1-90AC-FF023E2E86B5}"/>
              </a:ext>
            </a:extLst>
          </p:cNvPr>
          <p:cNvSpPr/>
          <p:nvPr/>
        </p:nvSpPr>
        <p:spPr>
          <a:xfrm>
            <a:off x="641681" y="2013026"/>
            <a:ext cx="81369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Разместить материалы в группе с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хэштегом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ВспомнимВсехПоимённо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29.04.2020 по 09.05.2020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анкету для получения сертификата и отправить на электронную почту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cdt-met.27@yandex.ru</a:t>
            </a:r>
          </a:p>
          <a:p>
            <a:pPr marL="0" indent="0" algn="r">
              <a:buNone/>
            </a:pP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проекта: педагог дополнительного образования </a:t>
            </a:r>
          </a:p>
          <a:p>
            <a:pPr marL="0" indent="0" algn="r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«ЦДТ «Металлург»</a:t>
            </a:r>
          </a:p>
          <a:p>
            <a:pPr marL="0" indent="0" algn="r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Недикова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Геннадьевна 8 937 181 17 31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7FC3E46-3120-4B9C-91A3-830CC4A41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7537" y="133696"/>
            <a:ext cx="1756251" cy="10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4">
            <a:extLst>
              <a:ext uri="{FF2B5EF4-FFF2-40B4-BE49-F238E27FC236}">
                <a16:creationId xmlns="" xmlns:a16="http://schemas.microsoft.com/office/drawing/2014/main" id="{9D50807C-44CC-4119-A327-C434E8F75BB0}"/>
              </a:ext>
            </a:extLst>
          </p:cNvPr>
          <p:cNvSpPr txBox="1">
            <a:spLocks/>
          </p:cNvSpPr>
          <p:nvPr/>
        </p:nvSpPr>
        <p:spPr bwMode="auto">
          <a:xfrm>
            <a:off x="1195170" y="111429"/>
            <a:ext cx="626469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городского округа Самара</a:t>
            </a:r>
          </a:p>
        </p:txBody>
      </p:sp>
      <p:pic>
        <p:nvPicPr>
          <p:cNvPr id="12" name="Рисунок 3">
            <a:extLst>
              <a:ext uri="{FF2B5EF4-FFF2-40B4-BE49-F238E27FC236}">
                <a16:creationId xmlns="" xmlns:a16="http://schemas.microsoft.com/office/drawing/2014/main" id="{E7F2CD9F-A47F-447E-939D-AA747B9470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24" y="169545"/>
            <a:ext cx="585192" cy="100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916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18238</TotalTime>
  <Words>563</Words>
  <Application>Microsoft Office PowerPoint</Application>
  <PresentationFormat>Экран (4:3)</PresentationFormat>
  <Paragraphs>138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Овчинников С.В.</dc:creator>
  <dc:description>Рекомендованный Службой маркетинга корпоративный шаблон презентации как для внутреннего, так и для внешнего использования всеми подразделениями ООО "Газинформсервис". Является собственностью ООО "Газинформсервис".</dc:description>
  <cp:lastModifiedBy>Admin</cp:lastModifiedBy>
  <cp:revision>1390</cp:revision>
  <cp:lastPrinted>2018-04-04T11:56:16Z</cp:lastPrinted>
  <dcterms:created xsi:type="dcterms:W3CDTF">2011-02-16T19:49:15Z</dcterms:created>
  <dcterms:modified xsi:type="dcterms:W3CDTF">2020-08-18T21:34:36Z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0x010100957F59F186CECF408D996F19DE21A733</vt:lpwstr>
  </property>
  <property fmtid="{D5CDD505-2E9C-101B-9397-08002B2CF9AE}" pid="3" name="Developer">
    <vt:lpwstr>31;#</vt:lpwstr>
  </property>
  <property fmtid="{D5CDD505-2E9C-101B-9397-08002B2CF9AE}" pid="4" name="Range_application">
    <vt:lpwstr>;#Управление;#Бухгалтерия;#ПЭО;#ОУП;#СО;#ДПс;#ДОРЗ;#ДП;#ДВ;#ДУП;#СТД;#АЦ;#ОЗР;#ДРиС;#АХС;#УЦ;#ЦАИ;#ОТДО;#СИТ;#</vt:lpwstr>
  </property>
</Properties>
</file>