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1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ped-kopilka.ru/upload/blogs/22951_1e1a652895e2e326db3425f7cbecf1d8.jp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286124"/>
            <a:ext cx="38957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357686" y="3286124"/>
            <a:ext cx="4357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8" name="Рисунок 7" descr="http://ped-kopilka.ru/upload/blogs/22951_1e1a652895e2e326db3425f7cbecf1d8.jp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14290"/>
            <a:ext cx="3895725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14283" y="357166"/>
            <a:ext cx="40719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Позвольте мне дать вам совет: «Жизни – ДА! Наркотикам – НЕТ!»</a:t>
            </a:r>
          </a:p>
          <a:p>
            <a:r>
              <a:rPr lang="ru-RU" b="1" dirty="0" smtClean="0"/>
              <a:t>Если кто-то тебе скажет:</a:t>
            </a:r>
          </a:p>
          <a:p>
            <a:r>
              <a:rPr lang="ru-RU" b="1" dirty="0" smtClean="0"/>
              <a:t>«Уколись! Давай!»</a:t>
            </a:r>
          </a:p>
          <a:p>
            <a:r>
              <a:rPr lang="ru-RU" b="1" dirty="0" smtClean="0"/>
              <a:t>Такому товарищу ты руки не подавай. </a:t>
            </a:r>
          </a:p>
          <a:p>
            <a:r>
              <a:rPr lang="ru-RU" b="1" dirty="0" smtClean="0"/>
              <a:t>Появится такой вот «друг», гони его взашей!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4071942"/>
            <a:ext cx="378621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Позвольте мне дать вам совет: «Жизни – ДА! Наркотикам – НЕТ!»</a:t>
            </a:r>
          </a:p>
          <a:p>
            <a:r>
              <a:rPr lang="ru-RU" b="1" dirty="0" smtClean="0"/>
              <a:t>Если кто-то тебе скажет:</a:t>
            </a:r>
          </a:p>
          <a:p>
            <a:r>
              <a:rPr lang="ru-RU" b="1" dirty="0" smtClean="0"/>
              <a:t>«Уколись! Давай!»</a:t>
            </a:r>
          </a:p>
          <a:p>
            <a:r>
              <a:rPr lang="ru-RU" b="1" dirty="0" smtClean="0"/>
              <a:t>Такому товарищу ты руки не подавай. </a:t>
            </a:r>
          </a:p>
          <a:p>
            <a:r>
              <a:rPr lang="ru-RU" b="1" dirty="0" smtClean="0"/>
              <a:t>Появится такой вот «друг», гони его взашей!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-kopilka.ru/upload/blogs/22951_a02627db4138ae58977500a23b3affc2.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3718800" cy="2020310"/>
          </a:xfrm>
          <a:prstGeom prst="rect">
            <a:avLst/>
          </a:prstGeom>
          <a:noFill/>
        </p:spPr>
      </p:pic>
      <p:pic>
        <p:nvPicPr>
          <p:cNvPr id="5" name="Picture 2" descr="http://ped-kopilka.ru/upload/blogs/22951_a02627db4138ae58977500a23b3affc2.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429000"/>
            <a:ext cx="3718800" cy="2020310"/>
          </a:xfrm>
          <a:prstGeom prst="rect">
            <a:avLst/>
          </a:prstGeom>
          <a:noFill/>
        </p:spPr>
      </p:pic>
      <p:pic>
        <p:nvPicPr>
          <p:cNvPr id="1028" name="Picture 4" descr="http://ped-kopilka.ru/upload/blogs/22951_91f5a4a3ad12a9a013f638359dc6a1e4.jpg.jpg"/>
          <p:cNvPicPr>
            <a:picLocks noChangeAspect="1" noChangeArrowheads="1"/>
          </p:cNvPicPr>
          <p:nvPr/>
        </p:nvPicPr>
        <p:blipFill>
          <a:blip r:embed="rId3">
            <a:lum bright="25000" contrast="36000"/>
          </a:blip>
          <a:srcRect/>
          <a:stretch>
            <a:fillRect/>
          </a:stretch>
        </p:blipFill>
        <p:spPr bwMode="auto">
          <a:xfrm>
            <a:off x="4429124" y="428604"/>
            <a:ext cx="2724150" cy="1981201"/>
          </a:xfrm>
          <a:prstGeom prst="rect">
            <a:avLst/>
          </a:prstGeom>
          <a:noFill/>
        </p:spPr>
      </p:pic>
      <p:pic>
        <p:nvPicPr>
          <p:cNvPr id="7" name="Picture 4" descr="http://ped-kopilka.ru/upload/blogs/22951_91f5a4a3ad12a9a013f638359dc6a1e4.jpg.jpg"/>
          <p:cNvPicPr>
            <a:picLocks noChangeAspect="1" noChangeArrowheads="1"/>
          </p:cNvPicPr>
          <p:nvPr/>
        </p:nvPicPr>
        <p:blipFill>
          <a:blip r:embed="rId3">
            <a:lum bright="25000" contrast="36000"/>
          </a:blip>
          <a:srcRect/>
          <a:stretch>
            <a:fillRect/>
          </a:stretch>
        </p:blipFill>
        <p:spPr bwMode="auto">
          <a:xfrm>
            <a:off x="4572000" y="3429000"/>
            <a:ext cx="2724150" cy="198120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500562" y="2428869"/>
            <a:ext cx="43577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Если плохо тебе – ты не замыкайся.</a:t>
            </a:r>
          </a:p>
          <a:p>
            <a:r>
              <a:rPr lang="ru-RU" sz="1400" b="1" dirty="0" smtClean="0"/>
              <a:t>По телефону звони, с друзьями общайся!</a:t>
            </a:r>
          </a:p>
          <a:p>
            <a:r>
              <a:rPr lang="ru-RU" sz="1400" b="1" dirty="0" smtClean="0"/>
              <a:t>В поход иди, с собой тащи друга,</a:t>
            </a:r>
          </a:p>
          <a:p>
            <a:r>
              <a:rPr lang="ru-RU" sz="1400" b="1" dirty="0" smtClean="0"/>
              <a:t>А лыжах катайся! Лучше нет досуга!</a:t>
            </a:r>
            <a:endParaRPr lang="ru-RU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43439" y="5572140"/>
            <a:ext cx="45005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Если плохо тебе – ты не замыкайся.</a:t>
            </a:r>
          </a:p>
          <a:p>
            <a:r>
              <a:rPr lang="ru-RU" sz="1400" b="1" dirty="0" smtClean="0"/>
              <a:t>По телефону звони, с друзьями общайся!</a:t>
            </a:r>
          </a:p>
          <a:p>
            <a:r>
              <a:rPr lang="ru-RU" sz="1400" b="1" dirty="0" smtClean="0"/>
              <a:t>В поход иди, с собой тащи друга,</a:t>
            </a:r>
          </a:p>
          <a:p>
            <a:r>
              <a:rPr lang="ru-RU" sz="1400" b="1" dirty="0" smtClean="0"/>
              <a:t>На лыжах катайся! Лучше нет досуга</a:t>
            </a: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150</Words>
  <PresentationFormat>Экран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ЕШер</cp:lastModifiedBy>
  <cp:revision>6</cp:revision>
  <dcterms:created xsi:type="dcterms:W3CDTF">2017-11-30T09:52:32Z</dcterms:created>
  <dcterms:modified xsi:type="dcterms:W3CDTF">2018-12-02T19:27:39Z</dcterms:modified>
</cp:coreProperties>
</file>