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3" y="-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0CD8-B87F-4605-8E33-5F1717C01F1F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3CE7-E0BB-4A91-8C83-5B47B4561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4A9B-D5AA-4553-9656-38B67CC3185F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2397-2833-4E58-A481-2E66618AA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B40B-6DF9-48B6-B6C8-58003960C758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4E7D-F9CA-4E4D-8002-395C30206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DD2B-FA3C-4C98-A662-0C419E592999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A72B1-20D8-4770-B114-8ACC75013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A4F7-006A-4104-B3E8-107DF9EA0FCA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17A9-3D6C-44B5-AB6A-F86031888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6256-EF5B-4065-8E18-37A61C510997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731EC-4CD5-4885-BBFD-0527165D6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20B26-B32C-4AD2-9FF7-443DECD55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C1B7-583E-41DB-B4A3-C95794213954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ACEC-4BEF-4F51-B867-A846159B3884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02756-7035-4532-9948-9AB62295C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7F91-D9E0-4049-A289-21A25D2018D9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64C5-8A0D-4D0A-A2F2-199D179FD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3CFB-CF6B-4F6F-9D37-9A8980548246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3D7F-8C6B-4194-9BE4-1B0A9585F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33BB-064C-4483-BA4A-AF44F6AC0216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360B-044D-4F14-8BEF-BB4636E38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77E256-9ACA-4B18-A0FE-0C4DFD250646}" type="datetimeFigureOut">
              <a:rPr lang="ru-RU"/>
              <a:pPr>
                <a:defRPr/>
              </a:pPr>
              <a:t>19.08.20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B0CB2F-7170-431C-AC94-20139474B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ransition advClick="0" advTm="35000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92;&#1086;&#1084;&#1080;&#1085;\Desktop\&#1041;,&#1062;&#1072;&#1088;&#1080;&#1082;&#1086;&#1074;.wma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484313"/>
            <a:ext cx="8424862" cy="511333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МБОУ Школа № 174 </a:t>
            </a:r>
            <a:r>
              <a:rPr lang="ru-RU" err="1" smtClean="0"/>
              <a:t>г.о</a:t>
            </a:r>
            <a:r>
              <a:rPr lang="ru-RU" smtClean="0"/>
              <a:t>. Самара</a:t>
            </a:r>
            <a:endParaRPr lang="ru-RU"/>
          </a:p>
        </p:txBody>
      </p:sp>
      <p:pic>
        <p:nvPicPr>
          <p:cNvPr id="13316" name="Б,Цариков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88913"/>
            <a:ext cx="7561263" cy="640873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15888"/>
            <a:ext cx="8208962" cy="6553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15888"/>
            <a:ext cx="7345363" cy="6626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260350"/>
            <a:ext cx="8424862" cy="63373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88913"/>
            <a:ext cx="7775575" cy="640873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729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/>
              <a:t>Ответьте на вопросы</a:t>
            </a:r>
            <a:br>
              <a:rPr lang="ru-RU" sz="2800"/>
            </a:br>
            <a:r>
              <a:rPr lang="ru-RU" sz="2800"/>
              <a:t>♦ В каком городе жил Боря </a:t>
            </a:r>
            <a:r>
              <a:rPr lang="ru-RU" sz="2800" err="1"/>
              <a:t>Цариков</a:t>
            </a:r>
            <a:r>
              <a:rPr lang="ru-RU" sz="2800"/>
              <a:t>?</a:t>
            </a:r>
            <a:br>
              <a:rPr lang="ru-RU" sz="2800"/>
            </a:br>
            <a:r>
              <a:rPr lang="ru-RU" sz="2800"/>
              <a:t>♦ Куда он решил уйти?</a:t>
            </a:r>
            <a:br>
              <a:rPr lang="ru-RU" sz="2800"/>
            </a:br>
            <a:r>
              <a:rPr lang="ru-RU" sz="2800"/>
              <a:t>♦ Почему мальчик принял такое решение?</a:t>
            </a:r>
            <a:br>
              <a:rPr lang="ru-RU" sz="2800"/>
            </a:br>
            <a:r>
              <a:rPr lang="ru-RU" sz="2800"/>
              <a:t>♦ Удалось ли ему найти партизан?</a:t>
            </a:r>
            <a:br>
              <a:rPr lang="ru-RU" sz="2800"/>
            </a:br>
            <a:r>
              <a:rPr lang="ru-RU" sz="2800"/>
              <a:t>♦ Какие задания партизан выполнял Боря </a:t>
            </a:r>
            <a:r>
              <a:rPr lang="ru-RU" sz="2800" err="1"/>
              <a:t>Цариков</a:t>
            </a:r>
            <a:r>
              <a:rPr lang="ru-RU" sz="2800"/>
              <a:t>?</a:t>
            </a:r>
            <a:br>
              <a:rPr lang="ru-RU" sz="2800"/>
            </a:br>
            <a:r>
              <a:rPr lang="ru-RU" sz="2800"/>
              <a:t>♦ Какое задание было самым трудным?</a:t>
            </a:r>
            <a:br>
              <a:rPr lang="ru-RU" sz="2800"/>
            </a:br>
            <a:r>
              <a:rPr lang="ru-RU" sz="2800"/>
              <a:t>♦ Каким орденом наградили за подвиг Борю </a:t>
            </a:r>
            <a:r>
              <a:rPr lang="ru-RU" sz="2800" err="1"/>
              <a:t>Царикова</a:t>
            </a:r>
            <a:r>
              <a:rPr lang="ru-RU" sz="2800"/>
              <a:t>?</a:t>
            </a:r>
            <a:br>
              <a:rPr lang="ru-RU" sz="2800"/>
            </a:br>
            <a:r>
              <a:rPr lang="ru-RU" sz="2800"/>
              <a:t>♦ Как Боря стал ефрейтором?</a:t>
            </a:r>
            <a:br>
              <a:rPr lang="ru-RU" sz="2800"/>
            </a:br>
            <a:r>
              <a:rPr lang="ru-RU" sz="2800"/>
              <a:t>♦ Что переправил он через Днепр?</a:t>
            </a:r>
            <a:br>
              <a:rPr lang="ru-RU" sz="2800"/>
            </a:br>
            <a:r>
              <a:rPr lang="ru-RU" sz="2800"/>
              <a:t>♦ За какой подвиг мальчику присвоили звание Героя Советского Союза?</a:t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15888"/>
            <a:ext cx="8569325" cy="64817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8713788" cy="6553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88913"/>
            <a:ext cx="8424862" cy="64801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15888"/>
            <a:ext cx="8424862" cy="64817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88913"/>
            <a:ext cx="8280400" cy="64801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88913"/>
            <a:ext cx="8640763" cy="6553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15888"/>
            <a:ext cx="8280400" cy="65563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15888"/>
            <a:ext cx="8497887" cy="6626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10</Words>
  <Application>Microsoft Office PowerPoint</Application>
  <PresentationFormat>Экран (4:3)</PresentationFormat>
  <Paragraphs>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МБОУ Школа № 174 г.о. Самара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Ответьте на вопросы ♦ В каком городе жил Боря Цариков? ♦ Куда он решил уйти? ♦ Почему мальчик принял такое решение? ♦ Удалось ли ему найти партизан? ♦ Какие задания партизан выполнял Боря Цариков? ♦ Какое задание было самым трудным? ♦ Каким орденом наградили за подвиг Борю Царикова? ♦ Как Боря стал ефрейтором? ♦ Что переправил он через Днепр? ♦ За какой подвиг мальчику присвоили звание Героя Советского Союза?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Школа № 174 г.о. Самара</dc:title>
  <dc:creator>User</dc:creator>
  <cp:lastModifiedBy>Admin</cp:lastModifiedBy>
  <cp:revision>5</cp:revision>
  <dcterms:created xsi:type="dcterms:W3CDTF">2020-04-24T16:32:27Z</dcterms:created>
  <dcterms:modified xsi:type="dcterms:W3CDTF">2020-08-18T21:31:21Z</dcterms:modified>
</cp:coreProperties>
</file>